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6" r:id="rId3"/>
    <p:sldMasterId id="2147483672" r:id="rId4"/>
    <p:sldMasterId id="2147483705" r:id="rId5"/>
    <p:sldMasterId id="2147483707" r:id="rId6"/>
    <p:sldMasterId id="2147483719" r:id="rId7"/>
  </p:sldMasterIdLst>
  <p:notesMasterIdLst>
    <p:notesMasterId r:id="rId12"/>
  </p:notesMasterIdLst>
  <p:sldIdLst>
    <p:sldId id="383" r:id="rId8"/>
    <p:sldId id="468" r:id="rId9"/>
    <p:sldId id="466" r:id="rId10"/>
    <p:sldId id="467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D9E"/>
    <a:srgbClr val="FFFF66"/>
    <a:srgbClr val="2706EA"/>
    <a:srgbClr val="305EF0"/>
    <a:srgbClr val="CDE5D6"/>
    <a:srgbClr val="E7D0CB"/>
    <a:srgbClr val="800080"/>
    <a:srgbClr val="016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81844" autoAdjust="0"/>
  </p:normalViewPr>
  <p:slideViewPr>
    <p:cSldViewPr>
      <p:cViewPr varScale="1">
        <p:scale>
          <a:sx n="60" d="100"/>
          <a:sy n="60" d="100"/>
        </p:scale>
        <p:origin x="101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E73D3-3771-4DA4-B256-96525955C3D9}" type="datetimeFigureOut">
              <a:rPr lang="pt-BR" smtClean="0"/>
              <a:pPr/>
              <a:t>29/10/2015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C7837-0D80-4109-B847-5088960667B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41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5"/>
            <a:ext cx="6059016" cy="2664297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3"/>
            <a:endParaRPr lang="pt-BR" dirty="0" smtClean="0"/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E7F9-32D0-4F2C-8854-4227F03EE1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5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3446512" y="6354471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96280" y="6356350"/>
            <a:ext cx="2031504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solidFill>
                <a:srgbClr val="00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642" y="6403100"/>
            <a:ext cx="2979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 userDrawn="1"/>
        </p:nvSpPr>
        <p:spPr>
          <a:xfrm>
            <a:off x="7308304" y="188640"/>
            <a:ext cx="1584176" cy="21602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800" b="1" dirty="0" smtClean="0">
                <a:solidFill>
                  <a:srgbClr val="FFFFFF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Draft – para discussão interna</a:t>
            </a:r>
            <a:endParaRPr lang="pt-BR" sz="800" b="1" dirty="0">
              <a:solidFill>
                <a:srgbClr val="FFFFFF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78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8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83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8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35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19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08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89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16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3446512" y="6354471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96280" y="6356350"/>
            <a:ext cx="2031504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642" y="6403100"/>
            <a:ext cx="2979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 userDrawn="1"/>
        </p:nvSpPr>
        <p:spPr>
          <a:xfrm>
            <a:off x="7308304" y="188640"/>
            <a:ext cx="1584176" cy="21602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800" b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Draft – para discussão interna</a:t>
            </a:r>
            <a:endParaRPr lang="pt-BR" sz="8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64E7-AD4F-4897-B78E-100658C0395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43CA-5599-4AA4-BA88-2B201905D1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C6655-E704-4F46-B39A-FD7FDC9A0A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CAA4-2C80-4A80-BD2F-EC5D6B69BD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0857D-9185-4E51-8DF7-FC01FFD720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349078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068B-8760-46FB-A76D-683053E926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2060575"/>
            <a:ext cx="60594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C68B1C-FC10-4646-8663-21ECDB8F918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0" name="Imagem 6" descr="fundo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307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DEA7A9-EB87-4733-9399-F93996A25BF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3079" name="Imagem 6" descr="fundo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409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1D707E-C496-4519-A477-25996B201A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4103" name="Imagem 6" descr="fundo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74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537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683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53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395288" y="4221163"/>
            <a:ext cx="612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600" b="1" dirty="0" smtClean="0">
                <a:solidFill>
                  <a:srgbClr val="4F81BD">
                    <a:lumMod val="40000"/>
                    <a:lumOff val="60000"/>
                  </a:srgbClr>
                </a:solidFill>
                <a:latin typeface="Verdana" pitchFamily="34" charset="0"/>
              </a:rPr>
              <a:t>DESIG</a:t>
            </a:r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 bwMode="auto">
          <a:xfrm>
            <a:off x="395288" y="2204864"/>
            <a:ext cx="82091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pt-BR" sz="2400" b="1" dirty="0" smtClean="0">
                <a:solidFill>
                  <a:prstClr val="white"/>
                </a:solidFill>
                <a:latin typeface="Calibri"/>
              </a:rPr>
              <a:t>Consignado INSS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39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Concessões </a:t>
            </a: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014413"/>
            <a:ext cx="81613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Evolução da Carteira</a:t>
            </a: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áfico 11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5"/>
            <a:ext cx="6523544" cy="464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94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Produtos de Consumo – Carteira Ativa e Taxa de Juros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Gráfico 10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2983"/>
            <a:ext cx="6840760" cy="478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1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ersonalizar design">
  <a:themeElements>
    <a:clrScheme name="Oliver1">
      <a:dk1>
        <a:srgbClr val="000000"/>
      </a:dk1>
      <a:lt1>
        <a:srgbClr val="FFFFFF"/>
      </a:lt1>
      <a:dk2>
        <a:srgbClr val="FFDDAC"/>
      </a:dk2>
      <a:lt2>
        <a:srgbClr val="FBAE17"/>
      </a:lt2>
      <a:accent1>
        <a:srgbClr val="016D9E"/>
      </a:accent1>
      <a:accent2>
        <a:srgbClr val="00A8C8"/>
      </a:accent2>
      <a:accent3>
        <a:srgbClr val="FFFFFF"/>
      </a:accent3>
      <a:accent4>
        <a:srgbClr val="000000"/>
      </a:accent4>
      <a:accent5>
        <a:srgbClr val="AABACC"/>
      </a:accent5>
      <a:accent6>
        <a:srgbClr val="0098B5"/>
      </a:accent6>
      <a:hlink>
        <a:srgbClr val="808080"/>
      </a:hlink>
      <a:folHlink>
        <a:srgbClr val="BFBFBF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Tema do Office">
  <a:themeElements>
    <a:clrScheme name="COM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B050"/>
      </a:accent1>
      <a:accent2>
        <a:srgbClr val="FF0000"/>
      </a:accent2>
      <a:accent3>
        <a:srgbClr val="7030A0"/>
      </a:accent3>
      <a:accent4>
        <a:srgbClr val="00B0F0"/>
      </a:accent4>
      <a:accent5>
        <a:srgbClr val="FFC000"/>
      </a:accent5>
      <a:accent6>
        <a:srgbClr val="A48122"/>
      </a:accent6>
      <a:hlink>
        <a:srgbClr val="0000FF"/>
      </a:hlink>
      <a:folHlink>
        <a:srgbClr val="C7A1E3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66084</TotalTime>
  <Words>26</Words>
  <Application>Microsoft Office PowerPoint</Application>
  <PresentationFormat>Apresentação na tela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7</vt:i4>
      </vt:variant>
      <vt:variant>
        <vt:lpstr>Títulos de slides</vt:lpstr>
      </vt:variant>
      <vt:variant>
        <vt:i4>4</vt:i4>
      </vt:variant>
    </vt:vector>
  </HeadingPairs>
  <TitlesOfParts>
    <vt:vector size="14" baseType="lpstr">
      <vt:lpstr>Arial</vt:lpstr>
      <vt:lpstr>Calibri</vt:lpstr>
      <vt:lpstr>Verdana</vt:lpstr>
      <vt:lpstr>Personalizar design</vt:lpstr>
      <vt:lpstr>1_Personalizar design</vt:lpstr>
      <vt:lpstr>2_Personalizar design</vt:lpstr>
      <vt:lpstr>3_Personalizar design</vt:lpstr>
      <vt:lpstr>4_Personalizar design</vt:lpstr>
      <vt:lpstr>2_Tema do Office</vt:lpstr>
      <vt:lpstr>5_Personalizar design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Banco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Vinicius Simmer de Lima</dc:creator>
  <cp:lastModifiedBy>Israel de Brito Silva - MPS</cp:lastModifiedBy>
  <cp:revision>1186</cp:revision>
  <dcterms:created xsi:type="dcterms:W3CDTF">2012-01-09T13:16:56Z</dcterms:created>
  <dcterms:modified xsi:type="dcterms:W3CDTF">2015-10-29T13:19:48Z</dcterms:modified>
</cp:coreProperties>
</file>